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handoutMasterIdLst>
    <p:handoutMasterId r:id="rId10"/>
  </p:handoutMasterIdLst>
  <p:sldIdLst>
    <p:sldId id="256" r:id="rId2"/>
    <p:sldId id="257" r:id="rId3"/>
    <p:sldId id="259" r:id="rId4"/>
    <p:sldId id="261" r:id="rId5"/>
    <p:sldId id="260" r:id="rId6"/>
    <p:sldId id="262" r:id="rId7"/>
    <p:sldId id="263" r:id="rId8"/>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60"/>
  </p:normalViewPr>
  <p:slideViewPr>
    <p:cSldViewPr>
      <p:cViewPr>
        <p:scale>
          <a:sx n="107" d="100"/>
          <a:sy n="107" d="100"/>
        </p:scale>
        <p:origin x="-72" y="3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7FADA22E-F06D-412A-92D6-7EBC1589BB47}" type="datetimeFigureOut">
              <a:rPr lang="nl-NL" smtClean="0"/>
              <a:pPr/>
              <a:t>24-4-2012</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B9992EE2-833C-427B-9213-DE4AD475A5F5}" type="slidenum">
              <a:rPr lang="nl-NL" smtClean="0"/>
              <a:pPr/>
              <a:t>‹nr.›</a:t>
            </a:fld>
            <a:endParaRPr lang="nl-NL"/>
          </a:p>
        </p:txBody>
      </p:sp>
    </p:spTree>
    <p:extLst>
      <p:ext uri="{BB962C8B-B14F-4D97-AF65-F5344CB8AC3E}">
        <p14:creationId xmlns:p14="http://schemas.microsoft.com/office/powerpoint/2010/main" val="745913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C4512BB7-39FC-4FE2-861E-027310C5B218}" type="datetimeFigureOut">
              <a:rPr lang="nl-NL" smtClean="0"/>
              <a:pPr/>
              <a:t>24-4-2012</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4876"/>
            <a:ext cx="5335588" cy="4467225"/>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164"/>
            <a:ext cx="2889250" cy="4968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164"/>
            <a:ext cx="2889250" cy="496887"/>
          </a:xfrm>
          <a:prstGeom prst="rect">
            <a:avLst/>
          </a:prstGeom>
        </p:spPr>
        <p:txBody>
          <a:bodyPr vert="horz" lIns="91440" tIns="45720" rIns="91440" bIns="45720" rtlCol="0" anchor="b"/>
          <a:lstStyle>
            <a:lvl1pPr algn="r">
              <a:defRPr sz="1200"/>
            </a:lvl1pPr>
          </a:lstStyle>
          <a:p>
            <a:fld id="{78739405-720A-4C46-9E07-188814503116}" type="slidenum">
              <a:rPr lang="nl-NL" smtClean="0"/>
              <a:pPr/>
              <a:t>‹nr.›</a:t>
            </a:fld>
            <a:endParaRPr lang="nl-NL"/>
          </a:p>
        </p:txBody>
      </p:sp>
    </p:spTree>
    <p:extLst>
      <p:ext uri="{BB962C8B-B14F-4D97-AF65-F5344CB8AC3E}">
        <p14:creationId xmlns:p14="http://schemas.microsoft.com/office/powerpoint/2010/main" val="2137900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423" y="2130951"/>
            <a:ext cx="7773156" cy="1469331"/>
          </a:xfrm>
        </p:spPr>
        <p:txBody>
          <a:bodyPr/>
          <a:lstStyle/>
          <a:p>
            <a:r>
              <a:rPr lang="nl-NL" smtClean="0"/>
              <a:t>Klik om de stijl te bewerken</a:t>
            </a:r>
            <a:endParaRPr lang="nl-NL"/>
          </a:p>
        </p:txBody>
      </p:sp>
      <p:sp>
        <p:nvSpPr>
          <p:cNvPr id="3" name="Ondertitel 2"/>
          <p:cNvSpPr>
            <a:spLocks noGrp="1"/>
          </p:cNvSpPr>
          <p:nvPr>
            <p:ph type="subTitle" idx="1"/>
          </p:nvPr>
        </p:nvSpPr>
        <p:spPr>
          <a:xfrm>
            <a:off x="1370845" y="3885752"/>
            <a:ext cx="6402312" cy="1753122"/>
          </a:xfrm>
        </p:spPr>
        <p:txBody>
          <a:bodyPr/>
          <a:lstStyle>
            <a:lvl1pPr marL="0" indent="0" algn="ctr">
              <a:buNone/>
              <a:defRPr/>
            </a:lvl1pPr>
            <a:lvl2pPr marL="483718" indent="0" algn="ctr">
              <a:buNone/>
              <a:defRPr/>
            </a:lvl2pPr>
            <a:lvl3pPr marL="967435" indent="0" algn="ctr">
              <a:buNone/>
              <a:defRPr/>
            </a:lvl3pPr>
            <a:lvl4pPr marL="1451153" indent="0" algn="ctr">
              <a:buNone/>
              <a:defRPr/>
            </a:lvl4pPr>
            <a:lvl5pPr marL="1934870" indent="0" algn="ctr">
              <a:buNone/>
              <a:defRPr/>
            </a:lvl5pPr>
            <a:lvl6pPr marL="2418588" indent="0" algn="ctr">
              <a:buNone/>
              <a:defRPr/>
            </a:lvl6pPr>
            <a:lvl7pPr marL="2902306" indent="0" algn="ctr">
              <a:buNone/>
              <a:defRPr/>
            </a:lvl7pPr>
            <a:lvl8pPr marL="3386023" indent="0" algn="ctr">
              <a:buNone/>
              <a:defRPr/>
            </a:lvl8pPr>
            <a:lvl9pPr marL="3869741" indent="0" algn="ctr">
              <a:buNone/>
              <a:defRPr/>
            </a:lvl9pPr>
          </a:lstStyle>
          <a:p>
            <a:r>
              <a:rPr lang="nl-NL" smtClean="0"/>
              <a:t>Klik om de ondertitelstijl van het model te bewerken</a:t>
            </a:r>
            <a:endParaRPr lang="nl-NL"/>
          </a:p>
        </p:txBody>
      </p:sp>
    </p:spTree>
    <p:extLst>
      <p:ext uri="{BB962C8B-B14F-4D97-AF65-F5344CB8AC3E}">
        <p14:creationId xmlns:p14="http://schemas.microsoft.com/office/powerpoint/2010/main" val="313808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854486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52625" y="685129"/>
            <a:ext cx="1814352" cy="5118311"/>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1209568" y="685129"/>
            <a:ext cx="5281781" cy="5118311"/>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178727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715919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82" y="4406316"/>
            <a:ext cx="7773156" cy="1361861"/>
          </a:xfrm>
        </p:spPr>
        <p:txBody>
          <a:bodyPr/>
          <a:lstStyle>
            <a:lvl1pPr algn="l">
              <a:defRPr sz="42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82" y="2906759"/>
            <a:ext cx="7773156" cy="1499557"/>
          </a:xfrm>
        </p:spPr>
        <p:txBody>
          <a:bodyPr anchor="b"/>
          <a:lstStyle>
            <a:lvl1pPr marL="0" indent="0">
              <a:buNone/>
              <a:defRPr sz="2100"/>
            </a:lvl1pPr>
            <a:lvl2pPr marL="483718" indent="0">
              <a:buNone/>
              <a:defRPr sz="1900"/>
            </a:lvl2pPr>
            <a:lvl3pPr marL="967435" indent="0">
              <a:buNone/>
              <a:defRPr sz="1700"/>
            </a:lvl3pPr>
            <a:lvl4pPr marL="1451153" indent="0">
              <a:buNone/>
              <a:defRPr sz="1500"/>
            </a:lvl4pPr>
            <a:lvl5pPr marL="1934870" indent="0">
              <a:buNone/>
              <a:defRPr sz="1500"/>
            </a:lvl5pPr>
            <a:lvl6pPr marL="2418588" indent="0">
              <a:buNone/>
              <a:defRPr sz="1500"/>
            </a:lvl6pPr>
            <a:lvl7pPr marL="2902306" indent="0">
              <a:buNone/>
              <a:defRPr sz="1500"/>
            </a:lvl7pPr>
            <a:lvl8pPr marL="3386023" indent="0">
              <a:buNone/>
              <a:defRPr sz="1500"/>
            </a:lvl8pPr>
            <a:lvl9pPr marL="3869741" indent="0">
              <a:buNone/>
              <a:defRPr sz="1500"/>
            </a:lvl9pPr>
          </a:lstStyle>
          <a:p>
            <a:pPr lvl="0"/>
            <a:r>
              <a:rPr lang="nl-NL" smtClean="0"/>
              <a:t>Klik om de modelstijlen te bewerken</a:t>
            </a:r>
          </a:p>
        </p:txBody>
      </p:sp>
    </p:spTree>
    <p:extLst>
      <p:ext uri="{BB962C8B-B14F-4D97-AF65-F5344CB8AC3E}">
        <p14:creationId xmlns:p14="http://schemas.microsoft.com/office/powerpoint/2010/main" val="3542944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1209568" y="1692670"/>
            <a:ext cx="3548067" cy="4110770"/>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918910" y="1692670"/>
            <a:ext cx="3548067" cy="4110770"/>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904467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6949" y="275394"/>
            <a:ext cx="8230104" cy="1141881"/>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6948" y="1534822"/>
            <a:ext cx="4040294" cy="639789"/>
          </a:xfrm>
        </p:spPr>
        <p:txBody>
          <a:bodyPr anchor="b"/>
          <a:lstStyle>
            <a:lvl1pPr marL="0" indent="0">
              <a:buNone/>
              <a:defRPr sz="2500" b="1"/>
            </a:lvl1pPr>
            <a:lvl2pPr marL="483718" indent="0">
              <a:buNone/>
              <a:defRPr sz="2100" b="1"/>
            </a:lvl2pPr>
            <a:lvl3pPr marL="967435" indent="0">
              <a:buNone/>
              <a:defRPr sz="1900" b="1"/>
            </a:lvl3pPr>
            <a:lvl4pPr marL="1451153" indent="0">
              <a:buNone/>
              <a:defRPr sz="1700" b="1"/>
            </a:lvl4pPr>
            <a:lvl5pPr marL="1934870" indent="0">
              <a:buNone/>
              <a:defRPr sz="1700" b="1"/>
            </a:lvl5pPr>
            <a:lvl6pPr marL="2418588" indent="0">
              <a:buNone/>
              <a:defRPr sz="1700" b="1"/>
            </a:lvl6pPr>
            <a:lvl7pPr marL="2902306" indent="0">
              <a:buNone/>
              <a:defRPr sz="1700" b="1"/>
            </a:lvl7pPr>
            <a:lvl8pPr marL="3386023" indent="0">
              <a:buNone/>
              <a:defRPr sz="1700" b="1"/>
            </a:lvl8pPr>
            <a:lvl9pPr marL="3869741" indent="0">
              <a:buNone/>
              <a:defRPr sz="1700" b="1"/>
            </a:lvl9pPr>
          </a:lstStyle>
          <a:p>
            <a:pPr lvl="0"/>
            <a:r>
              <a:rPr lang="nl-NL" smtClean="0"/>
              <a:t>Klik om de modelstijlen te bewerken</a:t>
            </a:r>
          </a:p>
        </p:txBody>
      </p:sp>
      <p:sp>
        <p:nvSpPr>
          <p:cNvPr id="4" name="Tijdelijke aanduiding voor inhoud 3"/>
          <p:cNvSpPr>
            <a:spLocks noGrp="1"/>
          </p:cNvSpPr>
          <p:nvPr>
            <p:ph sz="half" idx="2"/>
          </p:nvPr>
        </p:nvSpPr>
        <p:spPr>
          <a:xfrm>
            <a:off x="456948" y="2174612"/>
            <a:ext cx="4040294" cy="395124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79" y="1534822"/>
            <a:ext cx="4041974" cy="639789"/>
          </a:xfrm>
        </p:spPr>
        <p:txBody>
          <a:bodyPr anchor="b"/>
          <a:lstStyle>
            <a:lvl1pPr marL="0" indent="0">
              <a:buNone/>
              <a:defRPr sz="2500" b="1"/>
            </a:lvl1pPr>
            <a:lvl2pPr marL="483718" indent="0">
              <a:buNone/>
              <a:defRPr sz="2100" b="1"/>
            </a:lvl2pPr>
            <a:lvl3pPr marL="967435" indent="0">
              <a:buNone/>
              <a:defRPr sz="1900" b="1"/>
            </a:lvl3pPr>
            <a:lvl4pPr marL="1451153" indent="0">
              <a:buNone/>
              <a:defRPr sz="1700" b="1"/>
            </a:lvl4pPr>
            <a:lvl5pPr marL="1934870" indent="0">
              <a:buNone/>
              <a:defRPr sz="1700" b="1"/>
            </a:lvl5pPr>
            <a:lvl6pPr marL="2418588" indent="0">
              <a:buNone/>
              <a:defRPr sz="1700" b="1"/>
            </a:lvl6pPr>
            <a:lvl7pPr marL="2902306" indent="0">
              <a:buNone/>
              <a:defRPr sz="1700" b="1"/>
            </a:lvl7pPr>
            <a:lvl8pPr marL="3386023" indent="0">
              <a:buNone/>
              <a:defRPr sz="1700" b="1"/>
            </a:lvl8pPr>
            <a:lvl9pPr marL="3869741" indent="0">
              <a:buNone/>
              <a:defRPr sz="17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79" y="2174612"/>
            <a:ext cx="4041974" cy="395124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734651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1498082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0281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6949" y="273716"/>
            <a:ext cx="3008801" cy="1162031"/>
          </a:xfrm>
        </p:spPr>
        <p:txBody>
          <a:bodyPr anchor="b"/>
          <a:lstStyle>
            <a:lvl1pPr algn="l">
              <a:defRPr sz="2100" b="1"/>
            </a:lvl1pPr>
          </a:lstStyle>
          <a:p>
            <a:r>
              <a:rPr lang="nl-NL" smtClean="0"/>
              <a:t>Klik om de stijl te bewerken</a:t>
            </a:r>
            <a:endParaRPr lang="nl-NL"/>
          </a:p>
        </p:txBody>
      </p:sp>
      <p:sp>
        <p:nvSpPr>
          <p:cNvPr id="3" name="Tijdelijke aanduiding voor inhoud 2"/>
          <p:cNvSpPr>
            <a:spLocks noGrp="1"/>
          </p:cNvSpPr>
          <p:nvPr>
            <p:ph idx="1"/>
          </p:nvPr>
        </p:nvSpPr>
        <p:spPr>
          <a:xfrm>
            <a:off x="3574947" y="273717"/>
            <a:ext cx="5112106" cy="5852137"/>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6949" y="1435748"/>
            <a:ext cx="3008801" cy="4690106"/>
          </a:xfrm>
        </p:spPr>
        <p:txBody>
          <a:bodyPr/>
          <a:lstStyle>
            <a:lvl1pPr marL="0" indent="0">
              <a:buNone/>
              <a:defRPr sz="1500"/>
            </a:lvl1pPr>
            <a:lvl2pPr marL="483718" indent="0">
              <a:buNone/>
              <a:defRPr sz="1300"/>
            </a:lvl2pPr>
            <a:lvl3pPr marL="967435" indent="0">
              <a:buNone/>
              <a:defRPr sz="1100"/>
            </a:lvl3pPr>
            <a:lvl4pPr marL="1451153" indent="0">
              <a:buNone/>
              <a:defRPr sz="1000"/>
            </a:lvl4pPr>
            <a:lvl5pPr marL="1934870" indent="0">
              <a:buNone/>
              <a:defRPr sz="1000"/>
            </a:lvl5pPr>
            <a:lvl6pPr marL="2418588" indent="0">
              <a:buNone/>
              <a:defRPr sz="1000"/>
            </a:lvl6pPr>
            <a:lvl7pPr marL="2902306" indent="0">
              <a:buNone/>
              <a:defRPr sz="1000"/>
            </a:lvl7pPr>
            <a:lvl8pPr marL="3386023" indent="0">
              <a:buNone/>
              <a:defRPr sz="1000"/>
            </a:lvl8pPr>
            <a:lvl9pPr marL="3869741" indent="0">
              <a:buNone/>
              <a:defRPr sz="1000"/>
            </a:lvl9pPr>
          </a:lstStyle>
          <a:p>
            <a:pPr lvl="0"/>
            <a:r>
              <a:rPr lang="nl-NL" smtClean="0"/>
              <a:t>Klik om de modelstijlen te bewerken</a:t>
            </a:r>
          </a:p>
        </p:txBody>
      </p:sp>
    </p:spTree>
    <p:extLst>
      <p:ext uri="{BB962C8B-B14F-4D97-AF65-F5344CB8AC3E}">
        <p14:creationId xmlns:p14="http://schemas.microsoft.com/office/powerpoint/2010/main" val="156149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514" y="4800937"/>
            <a:ext cx="5486736" cy="565902"/>
          </a:xfrm>
        </p:spPr>
        <p:txBody>
          <a:bodyPr anchor="b"/>
          <a:lstStyle>
            <a:lvl1pPr algn="l">
              <a:defRPr sz="21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514" y="612922"/>
            <a:ext cx="5486736" cy="4114128"/>
          </a:xfrm>
        </p:spPr>
        <p:txBody>
          <a:bodyPr/>
          <a:lstStyle>
            <a:lvl1pPr marL="0" indent="0">
              <a:buNone/>
              <a:defRPr sz="3400"/>
            </a:lvl1pPr>
            <a:lvl2pPr marL="483718" indent="0">
              <a:buNone/>
              <a:defRPr sz="3000"/>
            </a:lvl2pPr>
            <a:lvl3pPr marL="967435" indent="0">
              <a:buNone/>
              <a:defRPr sz="2500"/>
            </a:lvl3pPr>
            <a:lvl4pPr marL="1451153" indent="0">
              <a:buNone/>
              <a:defRPr sz="2100"/>
            </a:lvl4pPr>
            <a:lvl5pPr marL="1934870" indent="0">
              <a:buNone/>
              <a:defRPr sz="2100"/>
            </a:lvl5pPr>
            <a:lvl6pPr marL="2418588" indent="0">
              <a:buNone/>
              <a:defRPr sz="2100"/>
            </a:lvl6pPr>
            <a:lvl7pPr marL="2902306" indent="0">
              <a:buNone/>
              <a:defRPr sz="2100"/>
            </a:lvl7pPr>
            <a:lvl8pPr marL="3386023" indent="0">
              <a:buNone/>
              <a:defRPr sz="2100"/>
            </a:lvl8pPr>
            <a:lvl9pPr marL="3869741" indent="0">
              <a:buNone/>
              <a:defRPr sz="2100"/>
            </a:lvl9pPr>
          </a:lstStyle>
          <a:p>
            <a:pPr lvl="0"/>
            <a:r>
              <a:rPr lang="nl-NL" noProof="0" smtClean="0"/>
              <a:t>Klik op het pictogram als u een afbeelding wilt toevoegen</a:t>
            </a:r>
          </a:p>
        </p:txBody>
      </p:sp>
      <p:sp>
        <p:nvSpPr>
          <p:cNvPr id="4" name="Tijdelijke aanduiding voor tekst 3"/>
          <p:cNvSpPr>
            <a:spLocks noGrp="1"/>
          </p:cNvSpPr>
          <p:nvPr>
            <p:ph type="body" sz="half" idx="2"/>
          </p:nvPr>
        </p:nvSpPr>
        <p:spPr>
          <a:xfrm>
            <a:off x="1792514" y="5366839"/>
            <a:ext cx="5486736" cy="806033"/>
          </a:xfrm>
        </p:spPr>
        <p:txBody>
          <a:bodyPr/>
          <a:lstStyle>
            <a:lvl1pPr marL="0" indent="0">
              <a:buNone/>
              <a:defRPr sz="1500"/>
            </a:lvl1pPr>
            <a:lvl2pPr marL="483718" indent="0">
              <a:buNone/>
              <a:defRPr sz="1300"/>
            </a:lvl2pPr>
            <a:lvl3pPr marL="967435" indent="0">
              <a:buNone/>
              <a:defRPr sz="1100"/>
            </a:lvl3pPr>
            <a:lvl4pPr marL="1451153" indent="0">
              <a:buNone/>
              <a:defRPr sz="1000"/>
            </a:lvl4pPr>
            <a:lvl5pPr marL="1934870" indent="0">
              <a:buNone/>
              <a:defRPr sz="1000"/>
            </a:lvl5pPr>
            <a:lvl6pPr marL="2418588" indent="0">
              <a:buNone/>
              <a:defRPr sz="1000"/>
            </a:lvl6pPr>
            <a:lvl7pPr marL="2902306" indent="0">
              <a:buNone/>
              <a:defRPr sz="1000"/>
            </a:lvl7pPr>
            <a:lvl8pPr marL="3386023" indent="0">
              <a:buNone/>
              <a:defRPr sz="1000"/>
            </a:lvl8pPr>
            <a:lvl9pPr marL="3869741" indent="0">
              <a:buNone/>
              <a:defRPr sz="1000"/>
            </a:lvl9pPr>
          </a:lstStyle>
          <a:p>
            <a:pPr lvl="0"/>
            <a:r>
              <a:rPr lang="nl-NL" smtClean="0"/>
              <a:t>Klik om de modelstijlen te bewerken</a:t>
            </a:r>
          </a:p>
        </p:txBody>
      </p:sp>
    </p:spTree>
    <p:extLst>
      <p:ext uri="{BB962C8B-B14F-4D97-AF65-F5344CB8AC3E}">
        <p14:creationId xmlns:p14="http://schemas.microsoft.com/office/powerpoint/2010/main" val="954045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09568" y="685128"/>
            <a:ext cx="7257409" cy="765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US" smtClean="0"/>
              <a:t>Klik om het opmaakprofiel te bewerken</a:t>
            </a:r>
          </a:p>
        </p:txBody>
      </p:sp>
      <p:sp>
        <p:nvSpPr>
          <p:cNvPr id="1027" name="Rectangle 3"/>
          <p:cNvSpPr>
            <a:spLocks noGrp="1" noChangeArrowheads="1"/>
          </p:cNvSpPr>
          <p:nvPr>
            <p:ph type="body" idx="1"/>
          </p:nvPr>
        </p:nvSpPr>
        <p:spPr bwMode="auto">
          <a:xfrm>
            <a:off x="1209568" y="1692670"/>
            <a:ext cx="7257409" cy="4110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US" smtClean="0"/>
              <a:t>Klik om de opmaakprofielen van de modeltekst te bewerken</a:t>
            </a:r>
          </a:p>
          <a:p>
            <a:pPr lvl="1"/>
            <a:r>
              <a:rPr lang="en-US" smtClean="0"/>
              <a:t>Tweede niveau</a:t>
            </a:r>
          </a:p>
          <a:p>
            <a:pPr lvl="2"/>
            <a:r>
              <a:rPr lang="en-US" smtClean="0"/>
              <a:t>Derde niveau</a:t>
            </a:r>
          </a:p>
          <a:p>
            <a:pPr lvl="3"/>
            <a:r>
              <a:rPr lang="en-US" smtClean="0"/>
              <a:t>Vierde niveau</a:t>
            </a:r>
          </a:p>
          <a:p>
            <a:pPr lvl="4"/>
            <a:r>
              <a:rPr lang="en-US" smtClean="0"/>
              <a:t>Vijfde niveau</a:t>
            </a:r>
          </a:p>
        </p:txBody>
      </p:sp>
      <p:pic>
        <p:nvPicPr>
          <p:cNvPr id="1028" name="Picture 1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 y="1680"/>
            <a:ext cx="9144000" cy="685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 y="1680"/>
            <a:ext cx="9144000" cy="685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78610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3689" rtl="0" eaLnBrk="1" fontAlgn="base" hangingPunct="1">
        <a:spcBef>
          <a:spcPct val="0"/>
        </a:spcBef>
        <a:spcAft>
          <a:spcPct val="0"/>
        </a:spcAft>
        <a:defRPr sz="3000">
          <a:solidFill>
            <a:srgbClr val="00693B"/>
          </a:solidFill>
          <a:latin typeface="+mj-lt"/>
          <a:ea typeface="+mj-ea"/>
          <a:cs typeface="+mj-cs"/>
        </a:defRPr>
      </a:lvl1pPr>
      <a:lvl2pPr algn="l" defTabSz="913689" rtl="0" eaLnBrk="1" fontAlgn="base" hangingPunct="1">
        <a:spcBef>
          <a:spcPct val="0"/>
        </a:spcBef>
        <a:spcAft>
          <a:spcPct val="0"/>
        </a:spcAft>
        <a:defRPr sz="3000">
          <a:solidFill>
            <a:srgbClr val="00693B"/>
          </a:solidFill>
          <a:latin typeface="Arial Narrow" pitchFamily="34" charset="0"/>
        </a:defRPr>
      </a:lvl2pPr>
      <a:lvl3pPr algn="l" defTabSz="913689" rtl="0" eaLnBrk="1" fontAlgn="base" hangingPunct="1">
        <a:spcBef>
          <a:spcPct val="0"/>
        </a:spcBef>
        <a:spcAft>
          <a:spcPct val="0"/>
        </a:spcAft>
        <a:defRPr sz="3000">
          <a:solidFill>
            <a:srgbClr val="00693B"/>
          </a:solidFill>
          <a:latin typeface="Arial Narrow" pitchFamily="34" charset="0"/>
        </a:defRPr>
      </a:lvl3pPr>
      <a:lvl4pPr algn="l" defTabSz="913689" rtl="0" eaLnBrk="1" fontAlgn="base" hangingPunct="1">
        <a:spcBef>
          <a:spcPct val="0"/>
        </a:spcBef>
        <a:spcAft>
          <a:spcPct val="0"/>
        </a:spcAft>
        <a:defRPr sz="3000">
          <a:solidFill>
            <a:srgbClr val="00693B"/>
          </a:solidFill>
          <a:latin typeface="Arial Narrow" pitchFamily="34" charset="0"/>
        </a:defRPr>
      </a:lvl4pPr>
      <a:lvl5pPr algn="l" defTabSz="913689" rtl="0" eaLnBrk="1" fontAlgn="base" hangingPunct="1">
        <a:spcBef>
          <a:spcPct val="0"/>
        </a:spcBef>
        <a:spcAft>
          <a:spcPct val="0"/>
        </a:spcAft>
        <a:defRPr sz="3000">
          <a:solidFill>
            <a:srgbClr val="00693B"/>
          </a:solidFill>
          <a:latin typeface="Arial Narrow" pitchFamily="34" charset="0"/>
        </a:defRPr>
      </a:lvl5pPr>
      <a:lvl6pPr marL="483718" algn="l" defTabSz="913689" rtl="0" eaLnBrk="1" fontAlgn="base" hangingPunct="1">
        <a:spcBef>
          <a:spcPct val="0"/>
        </a:spcBef>
        <a:spcAft>
          <a:spcPct val="0"/>
        </a:spcAft>
        <a:defRPr sz="3000">
          <a:solidFill>
            <a:srgbClr val="00693B"/>
          </a:solidFill>
          <a:latin typeface="Arial Narrow" pitchFamily="34" charset="0"/>
        </a:defRPr>
      </a:lvl6pPr>
      <a:lvl7pPr marL="967435" algn="l" defTabSz="913689" rtl="0" eaLnBrk="1" fontAlgn="base" hangingPunct="1">
        <a:spcBef>
          <a:spcPct val="0"/>
        </a:spcBef>
        <a:spcAft>
          <a:spcPct val="0"/>
        </a:spcAft>
        <a:defRPr sz="3000">
          <a:solidFill>
            <a:srgbClr val="00693B"/>
          </a:solidFill>
          <a:latin typeface="Arial Narrow" pitchFamily="34" charset="0"/>
        </a:defRPr>
      </a:lvl7pPr>
      <a:lvl8pPr marL="1451153" algn="l" defTabSz="913689" rtl="0" eaLnBrk="1" fontAlgn="base" hangingPunct="1">
        <a:spcBef>
          <a:spcPct val="0"/>
        </a:spcBef>
        <a:spcAft>
          <a:spcPct val="0"/>
        </a:spcAft>
        <a:defRPr sz="3000">
          <a:solidFill>
            <a:srgbClr val="00693B"/>
          </a:solidFill>
          <a:latin typeface="Arial Narrow" pitchFamily="34" charset="0"/>
        </a:defRPr>
      </a:lvl8pPr>
      <a:lvl9pPr marL="1934870" algn="l" defTabSz="913689" rtl="0" eaLnBrk="1" fontAlgn="base" hangingPunct="1">
        <a:spcBef>
          <a:spcPct val="0"/>
        </a:spcBef>
        <a:spcAft>
          <a:spcPct val="0"/>
        </a:spcAft>
        <a:defRPr sz="3000">
          <a:solidFill>
            <a:srgbClr val="00693B"/>
          </a:solidFill>
          <a:latin typeface="Arial Narrow" pitchFamily="34" charset="0"/>
        </a:defRPr>
      </a:lvl9pPr>
    </p:titleStyle>
    <p:bodyStyle>
      <a:lvl1pPr marL="342633" indent="-342633" algn="l" defTabSz="913689" rtl="0" eaLnBrk="1" fontAlgn="base" hangingPunct="1">
        <a:spcBef>
          <a:spcPct val="20000"/>
        </a:spcBef>
        <a:spcAft>
          <a:spcPct val="0"/>
        </a:spcAft>
        <a:defRPr sz="2400">
          <a:solidFill>
            <a:srgbClr val="00693B"/>
          </a:solidFill>
          <a:latin typeface="+mn-lt"/>
          <a:ea typeface="+mn-ea"/>
          <a:cs typeface="+mn-cs"/>
        </a:defRPr>
      </a:lvl1pPr>
      <a:lvl2pPr marL="742372" indent="-285528" algn="l" defTabSz="913689" rtl="0" eaLnBrk="1" fontAlgn="base" hangingPunct="1">
        <a:spcBef>
          <a:spcPct val="20000"/>
        </a:spcBef>
        <a:spcAft>
          <a:spcPct val="0"/>
        </a:spcAft>
        <a:defRPr sz="2400">
          <a:solidFill>
            <a:srgbClr val="00693B"/>
          </a:solidFill>
          <a:latin typeface="+mn-lt"/>
        </a:defRPr>
      </a:lvl2pPr>
      <a:lvl3pPr marL="1142111" indent="-228422" algn="l" defTabSz="913689" rtl="0" eaLnBrk="1" fontAlgn="base" hangingPunct="1">
        <a:spcBef>
          <a:spcPct val="20000"/>
        </a:spcBef>
        <a:spcAft>
          <a:spcPct val="0"/>
        </a:spcAft>
        <a:defRPr sz="2400">
          <a:solidFill>
            <a:srgbClr val="00693B"/>
          </a:solidFill>
          <a:latin typeface="+mn-lt"/>
        </a:defRPr>
      </a:lvl3pPr>
      <a:lvl4pPr marL="1600636" indent="-228422" algn="l" defTabSz="913689" rtl="0" eaLnBrk="1" fontAlgn="base" hangingPunct="1">
        <a:spcBef>
          <a:spcPct val="20000"/>
        </a:spcBef>
        <a:spcAft>
          <a:spcPct val="0"/>
        </a:spcAft>
        <a:defRPr sz="2400">
          <a:solidFill>
            <a:srgbClr val="00693B"/>
          </a:solidFill>
          <a:latin typeface="+mn-lt"/>
        </a:defRPr>
      </a:lvl4pPr>
      <a:lvl5pPr marL="2057480" indent="-228422" algn="l" defTabSz="913689" rtl="0" eaLnBrk="1" fontAlgn="base" hangingPunct="1">
        <a:spcBef>
          <a:spcPct val="20000"/>
        </a:spcBef>
        <a:spcAft>
          <a:spcPct val="0"/>
        </a:spcAft>
        <a:defRPr sz="2400">
          <a:solidFill>
            <a:srgbClr val="00693B"/>
          </a:solidFill>
          <a:latin typeface="+mn-lt"/>
        </a:defRPr>
      </a:lvl5pPr>
      <a:lvl6pPr marL="2541198" indent="-228422" algn="l" defTabSz="913689" rtl="0" eaLnBrk="1" fontAlgn="base" hangingPunct="1">
        <a:spcBef>
          <a:spcPct val="20000"/>
        </a:spcBef>
        <a:spcAft>
          <a:spcPct val="0"/>
        </a:spcAft>
        <a:defRPr sz="2400">
          <a:solidFill>
            <a:srgbClr val="00693B"/>
          </a:solidFill>
          <a:latin typeface="+mn-lt"/>
        </a:defRPr>
      </a:lvl6pPr>
      <a:lvl7pPr marL="3024915" indent="-228422" algn="l" defTabSz="913689" rtl="0" eaLnBrk="1" fontAlgn="base" hangingPunct="1">
        <a:spcBef>
          <a:spcPct val="20000"/>
        </a:spcBef>
        <a:spcAft>
          <a:spcPct val="0"/>
        </a:spcAft>
        <a:defRPr sz="2400">
          <a:solidFill>
            <a:srgbClr val="00693B"/>
          </a:solidFill>
          <a:latin typeface="+mn-lt"/>
        </a:defRPr>
      </a:lvl7pPr>
      <a:lvl8pPr marL="3508633" indent="-228422" algn="l" defTabSz="913689" rtl="0" eaLnBrk="1" fontAlgn="base" hangingPunct="1">
        <a:spcBef>
          <a:spcPct val="20000"/>
        </a:spcBef>
        <a:spcAft>
          <a:spcPct val="0"/>
        </a:spcAft>
        <a:defRPr sz="2400">
          <a:solidFill>
            <a:srgbClr val="00693B"/>
          </a:solidFill>
          <a:latin typeface="+mn-lt"/>
        </a:defRPr>
      </a:lvl8pPr>
      <a:lvl9pPr marL="3992350" indent="-228422" algn="l" defTabSz="913689" rtl="0" eaLnBrk="1" fontAlgn="base" hangingPunct="1">
        <a:spcBef>
          <a:spcPct val="20000"/>
        </a:spcBef>
        <a:spcAft>
          <a:spcPct val="0"/>
        </a:spcAft>
        <a:defRPr sz="2400">
          <a:solidFill>
            <a:srgbClr val="00693B"/>
          </a:solidFill>
          <a:latin typeface="+mn-lt"/>
        </a:defRPr>
      </a:lvl9pPr>
    </p:bodyStyle>
    <p:otherStyle>
      <a:defPPr>
        <a:defRPr lang="nl-NL"/>
      </a:defPPr>
      <a:lvl1pPr marL="0" algn="l" defTabSz="967435" rtl="0" eaLnBrk="1" latinLnBrk="0" hangingPunct="1">
        <a:defRPr sz="1900" kern="1200">
          <a:solidFill>
            <a:schemeClr val="tx1"/>
          </a:solidFill>
          <a:latin typeface="+mn-lt"/>
          <a:ea typeface="+mn-ea"/>
          <a:cs typeface="+mn-cs"/>
        </a:defRPr>
      </a:lvl1pPr>
      <a:lvl2pPr marL="483718" algn="l" defTabSz="967435" rtl="0" eaLnBrk="1" latinLnBrk="0" hangingPunct="1">
        <a:defRPr sz="1900" kern="1200">
          <a:solidFill>
            <a:schemeClr val="tx1"/>
          </a:solidFill>
          <a:latin typeface="+mn-lt"/>
          <a:ea typeface="+mn-ea"/>
          <a:cs typeface="+mn-cs"/>
        </a:defRPr>
      </a:lvl2pPr>
      <a:lvl3pPr marL="967435" algn="l" defTabSz="967435" rtl="0" eaLnBrk="1" latinLnBrk="0" hangingPunct="1">
        <a:defRPr sz="1900" kern="1200">
          <a:solidFill>
            <a:schemeClr val="tx1"/>
          </a:solidFill>
          <a:latin typeface="+mn-lt"/>
          <a:ea typeface="+mn-ea"/>
          <a:cs typeface="+mn-cs"/>
        </a:defRPr>
      </a:lvl3pPr>
      <a:lvl4pPr marL="1451153" algn="l" defTabSz="967435" rtl="0" eaLnBrk="1" latinLnBrk="0" hangingPunct="1">
        <a:defRPr sz="1900" kern="1200">
          <a:solidFill>
            <a:schemeClr val="tx1"/>
          </a:solidFill>
          <a:latin typeface="+mn-lt"/>
          <a:ea typeface="+mn-ea"/>
          <a:cs typeface="+mn-cs"/>
        </a:defRPr>
      </a:lvl4pPr>
      <a:lvl5pPr marL="1934870" algn="l" defTabSz="967435" rtl="0" eaLnBrk="1" latinLnBrk="0" hangingPunct="1">
        <a:defRPr sz="1900" kern="1200">
          <a:solidFill>
            <a:schemeClr val="tx1"/>
          </a:solidFill>
          <a:latin typeface="+mn-lt"/>
          <a:ea typeface="+mn-ea"/>
          <a:cs typeface="+mn-cs"/>
        </a:defRPr>
      </a:lvl5pPr>
      <a:lvl6pPr marL="2418588" algn="l" defTabSz="967435" rtl="0" eaLnBrk="1" latinLnBrk="0" hangingPunct="1">
        <a:defRPr sz="1900" kern="1200">
          <a:solidFill>
            <a:schemeClr val="tx1"/>
          </a:solidFill>
          <a:latin typeface="+mn-lt"/>
          <a:ea typeface="+mn-ea"/>
          <a:cs typeface="+mn-cs"/>
        </a:defRPr>
      </a:lvl6pPr>
      <a:lvl7pPr marL="2902306" algn="l" defTabSz="967435" rtl="0" eaLnBrk="1" latinLnBrk="0" hangingPunct="1">
        <a:defRPr sz="1900" kern="1200">
          <a:solidFill>
            <a:schemeClr val="tx1"/>
          </a:solidFill>
          <a:latin typeface="+mn-lt"/>
          <a:ea typeface="+mn-ea"/>
          <a:cs typeface="+mn-cs"/>
        </a:defRPr>
      </a:lvl7pPr>
      <a:lvl8pPr marL="3386023" algn="l" defTabSz="967435" rtl="0" eaLnBrk="1" latinLnBrk="0" hangingPunct="1">
        <a:defRPr sz="1900" kern="1200">
          <a:solidFill>
            <a:schemeClr val="tx1"/>
          </a:solidFill>
          <a:latin typeface="+mn-lt"/>
          <a:ea typeface="+mn-ea"/>
          <a:cs typeface="+mn-cs"/>
        </a:defRPr>
      </a:lvl8pPr>
      <a:lvl9pPr marL="3869741" algn="l" defTabSz="967435"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403648" y="4077072"/>
            <a:ext cx="6402312" cy="1753122"/>
          </a:xfrm>
        </p:spPr>
        <p:txBody>
          <a:bodyPr/>
          <a:lstStyle/>
          <a:p>
            <a:r>
              <a:rPr lang="nl-NL" dirty="0" smtClean="0"/>
              <a:t> </a:t>
            </a:r>
            <a:br>
              <a:rPr lang="nl-NL" dirty="0" smtClean="0"/>
            </a:br>
            <a:endParaRPr lang="nl-NL" sz="1000" dirty="0"/>
          </a:p>
        </p:txBody>
      </p:sp>
      <p:sp>
        <p:nvSpPr>
          <p:cNvPr id="5" name="Rechthoek 4"/>
          <p:cNvSpPr/>
          <p:nvPr/>
        </p:nvSpPr>
        <p:spPr>
          <a:xfrm>
            <a:off x="1547664" y="2127741"/>
            <a:ext cx="5958408" cy="1261884"/>
          </a:xfrm>
          <a:prstGeom prst="rect">
            <a:avLst/>
          </a:prstGeom>
        </p:spPr>
        <p:txBody>
          <a:bodyPr wrap="square">
            <a:spAutoFit/>
          </a:bodyPr>
          <a:lstStyle/>
          <a:p>
            <a:pPr algn="ctr"/>
            <a:r>
              <a:rPr lang="nl-NL" sz="4000" b="1" dirty="0" smtClean="0">
                <a:solidFill>
                  <a:srgbClr val="00693B"/>
                </a:solidFill>
              </a:rPr>
              <a:t>Visie op Duurzaamheid</a:t>
            </a:r>
          </a:p>
          <a:p>
            <a:pPr algn="ctr"/>
            <a:endParaRPr lang="nl-NL" sz="3600" b="1" dirty="0" smtClean="0">
              <a:solidFill>
                <a:srgbClr val="00693B"/>
              </a:solidFill>
            </a:endParaRPr>
          </a:p>
        </p:txBody>
      </p:sp>
    </p:spTree>
    <p:extLst>
      <p:ext uri="{BB962C8B-B14F-4D97-AF65-F5344CB8AC3E}">
        <p14:creationId xmlns:p14="http://schemas.microsoft.com/office/powerpoint/2010/main" val="1072974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Duurzaamheid definitie:</a:t>
            </a:r>
            <a:endParaRPr lang="nl-NL" dirty="0"/>
          </a:p>
        </p:txBody>
      </p:sp>
      <p:sp>
        <p:nvSpPr>
          <p:cNvPr id="3" name="Tijdelijke aanduiding voor inhoud 2"/>
          <p:cNvSpPr>
            <a:spLocks noGrp="1"/>
          </p:cNvSpPr>
          <p:nvPr>
            <p:ph idx="1"/>
          </p:nvPr>
        </p:nvSpPr>
        <p:spPr/>
        <p:txBody>
          <a:bodyPr/>
          <a:lstStyle/>
          <a:p>
            <a:r>
              <a:rPr lang="nl-NL" dirty="0" smtClean="0"/>
              <a:t>Dikke van Dalen:</a:t>
            </a:r>
          </a:p>
          <a:p>
            <a:r>
              <a:rPr lang="nl-NL" dirty="0" smtClean="0"/>
              <a:t>	</a:t>
            </a:r>
            <a:r>
              <a:rPr lang="nl-NL" b="1" dirty="0" smtClean="0"/>
              <a:t>“Geschikt, bestemd om te duren, weinig vergankelijk”</a:t>
            </a:r>
            <a:endParaRPr lang="nl-NL" dirty="0" smtClean="0"/>
          </a:p>
          <a:p>
            <a:endParaRPr lang="nl-NL" b="1" dirty="0" smtClean="0"/>
          </a:p>
          <a:p>
            <a:r>
              <a:rPr lang="nl-NL" dirty="0" smtClean="0"/>
              <a:t>VN: </a:t>
            </a:r>
          </a:p>
          <a:p>
            <a:r>
              <a:rPr lang="nl-NL" b="1" dirty="0" smtClean="0"/>
              <a:t>	“Duurzame ontwikkeling is de ontwikkeling die aansluit op de behoeften van het heden zonder het vermogen van de toekomstige generaties om in hun eigen behoeften te voorzien in gevaar te brengen”</a:t>
            </a:r>
          </a:p>
          <a:p>
            <a:endParaRPr lang="nl-NL" b="1" dirty="0" smtClean="0"/>
          </a:p>
          <a:p>
            <a:r>
              <a:rPr lang="nl-NL" dirty="0" err="1" smtClean="0"/>
              <a:t>WikipediA</a:t>
            </a:r>
            <a:r>
              <a:rPr lang="nl-NL" dirty="0" smtClean="0"/>
              <a:t>:  </a:t>
            </a:r>
            <a:r>
              <a:rPr lang="nl-NL" b="1" dirty="0" smtClean="0"/>
              <a:t>960 pagina’s ……</a:t>
            </a:r>
            <a:endParaRPr lang="nl-NL" dirty="0" smtClean="0"/>
          </a:p>
          <a:p>
            <a:r>
              <a:rPr lang="nl-NL" dirty="0" smtClean="0"/>
              <a:t>	</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Duurzaamheid volgens LTO Noord:</a:t>
            </a:r>
            <a:endParaRPr lang="nl-NL" dirty="0"/>
          </a:p>
        </p:txBody>
      </p:sp>
      <p:sp>
        <p:nvSpPr>
          <p:cNvPr id="3" name="Tijdelijke aanduiding voor inhoud 2"/>
          <p:cNvSpPr>
            <a:spLocks noGrp="1"/>
          </p:cNvSpPr>
          <p:nvPr>
            <p:ph idx="1"/>
          </p:nvPr>
        </p:nvSpPr>
        <p:spPr>
          <a:xfrm>
            <a:off x="467544" y="1692670"/>
            <a:ext cx="7999433" cy="4110770"/>
          </a:xfrm>
        </p:spPr>
        <p:txBody>
          <a:bodyPr/>
          <a:lstStyle/>
          <a:p>
            <a:r>
              <a:rPr lang="nl-NL" dirty="0" smtClean="0"/>
              <a:t>Duurzaam produceren = </a:t>
            </a:r>
          </a:p>
          <a:p>
            <a:r>
              <a:rPr lang="nl-NL" b="1" dirty="0" smtClean="0"/>
              <a:t>	Economisch rendabel, veilig voor consumenten, diervriendelijk en met een zo laag mogelijke belasting voor natuur en milieu.</a:t>
            </a:r>
          </a:p>
          <a:p>
            <a:endParaRPr lang="nl-NL" dirty="0" smtClean="0"/>
          </a:p>
          <a:p>
            <a:r>
              <a:rPr lang="nl-NL" dirty="0" smtClean="0"/>
              <a:t>Missie: </a:t>
            </a:r>
            <a:r>
              <a:rPr lang="nl-NL" b="1" dirty="0" smtClean="0"/>
              <a:t>Sterke economische / maatschappelijke positie</a:t>
            </a:r>
            <a:endParaRPr lang="nl-NL" dirty="0" smtClean="0"/>
          </a:p>
          <a:p>
            <a:pPr>
              <a:buFontTx/>
              <a:buChar char="-"/>
            </a:pPr>
            <a:r>
              <a:rPr lang="nl-NL" b="1" dirty="0" smtClean="0"/>
              <a:t>Ruimte voor </a:t>
            </a:r>
            <a:r>
              <a:rPr lang="nl-NL" b="1" u="sng" dirty="0" smtClean="0"/>
              <a:t>duurzaam ondernemen</a:t>
            </a:r>
          </a:p>
          <a:p>
            <a:pPr>
              <a:buFontTx/>
              <a:buChar char="-"/>
            </a:pPr>
            <a:r>
              <a:rPr lang="nl-NL" b="1" dirty="0" smtClean="0"/>
              <a:t>Versterken ondernemerschap, marktpositie, innovatiekracht</a:t>
            </a:r>
          </a:p>
          <a:p>
            <a:pPr>
              <a:buFontTx/>
              <a:buChar char="-"/>
            </a:pPr>
            <a:r>
              <a:rPr lang="nl-NL" b="1" dirty="0" smtClean="0"/>
              <a:t>Versterken imago land- en tuinbouw</a:t>
            </a:r>
          </a:p>
          <a:p>
            <a:pPr>
              <a:buFontTx/>
              <a:buChar char="-"/>
            </a:pPr>
            <a:endParaRPr lang="nl-NL" b="1" dirty="0" smtClean="0"/>
          </a:p>
          <a:p>
            <a:r>
              <a:rPr lang="nl-NL" b="1" dirty="0" smtClean="0"/>
              <a:t> </a:t>
            </a:r>
            <a:endParaRPr lang="nl-NL"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Duurzaamheid</a:t>
            </a:r>
            <a:endParaRPr lang="nl-NL" dirty="0"/>
          </a:p>
        </p:txBody>
      </p:sp>
      <p:sp>
        <p:nvSpPr>
          <p:cNvPr id="3" name="Tijdelijke aanduiding voor inhoud 2"/>
          <p:cNvSpPr>
            <a:spLocks noGrp="1"/>
          </p:cNvSpPr>
          <p:nvPr>
            <p:ph idx="1"/>
          </p:nvPr>
        </p:nvSpPr>
        <p:spPr/>
        <p:txBody>
          <a:bodyPr/>
          <a:lstStyle/>
          <a:p>
            <a:r>
              <a:rPr lang="nl-NL" dirty="0" smtClean="0"/>
              <a:t>Sector staat  voor enorme uitdagingen</a:t>
            </a:r>
          </a:p>
          <a:p>
            <a:endParaRPr lang="nl-NL" dirty="0" smtClean="0"/>
          </a:p>
          <a:p>
            <a:pPr>
              <a:buFontTx/>
              <a:buChar char="-"/>
            </a:pPr>
            <a:r>
              <a:rPr lang="nl-NL" dirty="0" smtClean="0"/>
              <a:t>Veranderingen in de maatschappij</a:t>
            </a:r>
          </a:p>
          <a:p>
            <a:pPr>
              <a:buFontTx/>
              <a:buChar char="-"/>
            </a:pPr>
            <a:endParaRPr lang="nl-NL" dirty="0" smtClean="0"/>
          </a:p>
          <a:p>
            <a:pPr>
              <a:buFontTx/>
              <a:buChar char="-"/>
            </a:pPr>
            <a:r>
              <a:rPr lang="nl-NL" dirty="0" smtClean="0"/>
              <a:t>Veranderingen in de omgeving</a:t>
            </a:r>
          </a:p>
          <a:p>
            <a:pPr>
              <a:buFontTx/>
              <a:buChar char="-"/>
            </a:pPr>
            <a:endParaRPr lang="nl-NL" dirty="0" smtClean="0"/>
          </a:p>
          <a:p>
            <a:pPr>
              <a:buFontTx/>
              <a:buChar char="-"/>
            </a:pPr>
            <a:r>
              <a:rPr lang="nl-NL" dirty="0" smtClean="0"/>
              <a:t>Veranderingen in de markt</a:t>
            </a:r>
          </a:p>
          <a:p>
            <a:pPr>
              <a:buFontTx/>
              <a:buChar char="-"/>
            </a:pPr>
            <a:endParaRPr lang="nl-NL"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Duurzaamheid</a:t>
            </a:r>
            <a:endParaRPr lang="nl-NL" dirty="0"/>
          </a:p>
        </p:txBody>
      </p:sp>
      <p:sp>
        <p:nvSpPr>
          <p:cNvPr id="3" name="Tijdelijke aanduiding voor inhoud 2"/>
          <p:cNvSpPr>
            <a:spLocks noGrp="1"/>
          </p:cNvSpPr>
          <p:nvPr>
            <p:ph idx="1"/>
          </p:nvPr>
        </p:nvSpPr>
        <p:spPr/>
        <p:txBody>
          <a:bodyPr/>
          <a:lstStyle/>
          <a:p>
            <a:r>
              <a:rPr lang="nl-NL" dirty="0" smtClean="0"/>
              <a:t>Maatschappelijk Verantwoord Ondernemen</a:t>
            </a:r>
          </a:p>
          <a:p>
            <a:endParaRPr lang="nl-NL" dirty="0" smtClean="0"/>
          </a:p>
          <a:p>
            <a:pPr>
              <a:buFontTx/>
              <a:buChar char="-"/>
            </a:pPr>
            <a:r>
              <a:rPr lang="nl-NL" dirty="0" smtClean="0"/>
              <a:t>Basisvoorwaarde voor “mogen” produceren</a:t>
            </a:r>
          </a:p>
          <a:p>
            <a:pPr>
              <a:buFontTx/>
              <a:buChar char="-"/>
            </a:pPr>
            <a:endParaRPr lang="nl-NL" dirty="0" smtClean="0"/>
          </a:p>
          <a:p>
            <a:pPr>
              <a:buFontTx/>
              <a:buChar char="-"/>
            </a:pPr>
            <a:r>
              <a:rPr lang="nl-NL" dirty="0" smtClean="0"/>
              <a:t>Verantwoordelijkheid hele keten</a:t>
            </a:r>
          </a:p>
          <a:p>
            <a:pPr lvl="1">
              <a:buFontTx/>
              <a:buChar char="-"/>
            </a:pPr>
            <a:r>
              <a:rPr lang="nl-NL" dirty="0" smtClean="0"/>
              <a:t>Weten waar je grondstoffen vandaan komen</a:t>
            </a:r>
          </a:p>
          <a:p>
            <a:pPr lvl="1">
              <a:buFontTx/>
              <a:buChar char="-"/>
            </a:pPr>
            <a:r>
              <a:rPr lang="nl-NL" dirty="0" smtClean="0"/>
              <a:t>Weten wat je klanten willen (kopen)</a:t>
            </a:r>
          </a:p>
          <a:p>
            <a:pPr>
              <a:buFontTx/>
              <a:buChar char="-"/>
            </a:pPr>
            <a:endParaRPr lang="nl-NL" dirty="0" smtClean="0"/>
          </a:p>
          <a:p>
            <a:pPr>
              <a:buFontTx/>
              <a:buChar char="-"/>
            </a:pPr>
            <a:endParaRPr lang="nl-NL"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Duurzaamheid</a:t>
            </a:r>
            <a:endParaRPr lang="nl-NL" dirty="0"/>
          </a:p>
        </p:txBody>
      </p:sp>
      <p:sp>
        <p:nvSpPr>
          <p:cNvPr id="3" name="Tijdelijke aanduiding voor inhoud 2"/>
          <p:cNvSpPr>
            <a:spLocks noGrp="1"/>
          </p:cNvSpPr>
          <p:nvPr>
            <p:ph idx="1"/>
          </p:nvPr>
        </p:nvSpPr>
        <p:spPr/>
        <p:txBody>
          <a:bodyPr/>
          <a:lstStyle/>
          <a:p>
            <a:r>
              <a:rPr lang="nl-NL" dirty="0" smtClean="0"/>
              <a:t>LTO zet in op alle facetten duurzaamheid</a:t>
            </a:r>
          </a:p>
          <a:p>
            <a:pPr>
              <a:buFontTx/>
              <a:buChar char="-"/>
            </a:pPr>
            <a:r>
              <a:rPr lang="nl-NL" dirty="0" smtClean="0"/>
              <a:t>Milieu</a:t>
            </a:r>
          </a:p>
          <a:p>
            <a:pPr>
              <a:buFontTx/>
              <a:buChar char="-"/>
            </a:pPr>
            <a:r>
              <a:rPr lang="nl-NL" dirty="0" smtClean="0"/>
              <a:t>Diergezondheid</a:t>
            </a:r>
          </a:p>
          <a:p>
            <a:pPr>
              <a:buFontTx/>
              <a:buChar char="-"/>
            </a:pPr>
            <a:r>
              <a:rPr lang="nl-NL" dirty="0" smtClean="0"/>
              <a:t>Omgeving</a:t>
            </a:r>
          </a:p>
          <a:p>
            <a:pPr>
              <a:buFontTx/>
              <a:buChar char="-"/>
            </a:pPr>
            <a:r>
              <a:rPr lang="nl-NL" dirty="0" smtClean="0"/>
              <a:t>GLB &gt; 2014</a:t>
            </a:r>
          </a:p>
          <a:p>
            <a:pPr>
              <a:buFontTx/>
              <a:buChar char="-"/>
            </a:pPr>
            <a:endParaRPr lang="nl-NL" dirty="0" smtClean="0"/>
          </a:p>
          <a:p>
            <a:pPr>
              <a:buFontTx/>
              <a:buChar char="-"/>
            </a:pPr>
            <a:r>
              <a:rPr lang="nl-NL" dirty="0" smtClean="0"/>
              <a:t>Imago…..</a:t>
            </a:r>
          </a:p>
          <a:p>
            <a:pPr>
              <a:buFontTx/>
              <a:buChar char="-"/>
            </a:pPr>
            <a:endParaRPr lang="nl-NL" dirty="0" smtClean="0"/>
          </a:p>
          <a:p>
            <a:r>
              <a:rPr lang="nl-NL" b="1" dirty="0" smtClean="0"/>
              <a:t>LTO en NZO gezamenlijk </a:t>
            </a:r>
            <a:r>
              <a:rPr lang="nl-NL" b="1" dirty="0" err="1" smtClean="0"/>
              <a:t>iniatief</a:t>
            </a:r>
            <a:r>
              <a:rPr lang="nl-NL" b="1" dirty="0" smtClean="0"/>
              <a:t> Duurzame Zuivelketen</a:t>
            </a:r>
          </a:p>
          <a:p>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Duurzaamheid</a:t>
            </a:r>
            <a:endParaRPr lang="nl-NL" dirty="0"/>
          </a:p>
        </p:txBody>
      </p:sp>
      <p:sp>
        <p:nvSpPr>
          <p:cNvPr id="3" name="Tijdelijke aanduiding voor inhoud 2"/>
          <p:cNvSpPr>
            <a:spLocks noGrp="1"/>
          </p:cNvSpPr>
          <p:nvPr>
            <p:ph idx="1"/>
          </p:nvPr>
        </p:nvSpPr>
        <p:spPr/>
        <p:txBody>
          <a:bodyPr/>
          <a:lstStyle/>
          <a:p>
            <a:r>
              <a:rPr lang="nl-NL" dirty="0" smtClean="0"/>
              <a:t>Jongeren en duurzaamheid</a:t>
            </a:r>
          </a:p>
          <a:p>
            <a:pPr>
              <a:buFontTx/>
              <a:buChar char="-"/>
            </a:pPr>
            <a:endParaRPr lang="nl-NL" dirty="0" smtClean="0"/>
          </a:p>
          <a:p>
            <a:pPr>
              <a:buFontTx/>
              <a:buChar char="-"/>
            </a:pPr>
            <a:r>
              <a:rPr lang="nl-NL" dirty="0" smtClean="0"/>
              <a:t>Zitten Midden in de Maatschappij</a:t>
            </a:r>
          </a:p>
          <a:p>
            <a:pPr>
              <a:buFontTx/>
              <a:buChar char="-"/>
            </a:pPr>
            <a:r>
              <a:rPr lang="nl-NL" dirty="0" smtClean="0"/>
              <a:t>Gebruiken de Nieuwste technieken</a:t>
            </a:r>
          </a:p>
          <a:p>
            <a:pPr>
              <a:buFontTx/>
              <a:buChar char="-"/>
            </a:pPr>
            <a:r>
              <a:rPr lang="nl-NL" dirty="0" smtClean="0"/>
              <a:t>Zetten vooral in op Technisch beter boeren?</a:t>
            </a:r>
          </a:p>
          <a:p>
            <a:pPr>
              <a:buFontTx/>
              <a:buChar char="-"/>
            </a:pPr>
            <a:r>
              <a:rPr lang="nl-NL" dirty="0" smtClean="0"/>
              <a:t>Zetten vooral in op groter, meer?</a:t>
            </a:r>
          </a:p>
          <a:p>
            <a:pPr>
              <a:buFontTx/>
              <a:buChar char="-"/>
            </a:pPr>
            <a:r>
              <a:rPr lang="nl-NL" dirty="0" smtClean="0"/>
              <a:t>Leren duurzaamheid </a:t>
            </a:r>
            <a:r>
              <a:rPr lang="nl-NL" smtClean="0"/>
              <a:t>op school?</a:t>
            </a:r>
            <a:endParaRPr lang="nl-NL" dirty="0" smtClean="0"/>
          </a:p>
          <a:p>
            <a:pPr>
              <a:buFontTx/>
              <a:buChar char="-"/>
            </a:pPr>
            <a:endParaRPr lang="nl-NL" dirty="0" smtClean="0"/>
          </a:p>
          <a:p>
            <a:pPr>
              <a:buFontTx/>
              <a:buChar char="-"/>
            </a:pPr>
            <a:r>
              <a:rPr lang="nl-NL" b="1" dirty="0" smtClean="0"/>
              <a:t>Niet alles wat kan en mag, is ook duurzaam!</a:t>
            </a:r>
          </a:p>
          <a:p>
            <a:pPr>
              <a:buFontTx/>
              <a:buChar char="-"/>
            </a:pPr>
            <a:endParaRPr lang="nl-NL" dirty="0" smtClean="0"/>
          </a:p>
          <a:p>
            <a:pPr>
              <a:buFontTx/>
              <a:buChar char="-"/>
            </a:pPr>
            <a:endParaRPr lang="nl-NL" dirty="0"/>
          </a:p>
        </p:txBody>
      </p:sp>
    </p:spTree>
  </p:cSld>
  <p:clrMapOvr>
    <a:masterClrMapping/>
  </p:clrMapOvr>
</p:sld>
</file>

<file path=ppt/theme/theme1.xml><?xml version="1.0" encoding="utf-8"?>
<a:theme xmlns:a="http://schemas.openxmlformats.org/drawingml/2006/main" name="LTO Noord LLTB">
  <a:themeElements>
    <a:clrScheme name="03057-LTO-Noord-Basis2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03057-LTO-Noord-Basis29">
      <a:majorFont>
        <a:latin typeface="Arial Narrow"/>
        <a:ea typeface=""/>
        <a:cs typeface=""/>
      </a:majorFont>
      <a:minorFont>
        <a:latin typeface="Arial Narrow"/>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03057-LTO-Noord-Basis2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03057-LTO-Noord-Basis2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03057-LTO-Noord-Basis2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03057-LTO-Noord-Basis2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03057-LTO-Noord-Basis2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03057-LTO-Noord-Basis2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03057-LTO-Noord-Basis29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03057-LTO-Noord-Basis2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03057-LTO-Noord-Basis2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03057-LTO-Noord-Basis2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03057-LTO-Noord-Basis2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03057-LTO-Noord-Basis2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LTO Noord LLTB</Template>
  <TotalTime>1171</TotalTime>
  <Words>131</Words>
  <Application>Microsoft Office PowerPoint</Application>
  <PresentationFormat>Diavoorstelling (4:3)</PresentationFormat>
  <Paragraphs>57</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LTO Noord LLTB</vt:lpstr>
      <vt:lpstr>PowerPoint-presentatie</vt:lpstr>
      <vt:lpstr>Duurzaamheid definitie:</vt:lpstr>
      <vt:lpstr>Duurzaamheid volgens LTO Noord:</vt:lpstr>
      <vt:lpstr>Duurzaamheid</vt:lpstr>
      <vt:lpstr>Duurzaamheid</vt:lpstr>
      <vt:lpstr>Duurzaamheid</vt:lpstr>
      <vt:lpstr>Duurzaamheid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Verdere uitwerking sectorale / horizontale samenhang</dc:title>
  <dc:creator>Miranda Hendriks</dc:creator>
  <cp:lastModifiedBy>Bennie Storkhorst</cp:lastModifiedBy>
  <cp:revision>108</cp:revision>
  <cp:lastPrinted>2012-02-09T14:30:27Z</cp:lastPrinted>
  <dcterms:created xsi:type="dcterms:W3CDTF">2011-10-31T07:33:59Z</dcterms:created>
  <dcterms:modified xsi:type="dcterms:W3CDTF">2012-04-24T08:12:13Z</dcterms:modified>
</cp:coreProperties>
</file>